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13b0ff2992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13b0ff2992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3b0ff2992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3b0ff2992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3b0ff2992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3b0ff2992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3b0ff2992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3b0ff2992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3b0ff2992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3b0ff2992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3b0ff2992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3b0ff2992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0000"/>
                </a:solidFill>
              </a:rPr>
              <a:t>Link for documentation report:</a:t>
            </a:r>
            <a:r>
              <a:rPr lang="en"/>
              <a:t> </a:t>
            </a:r>
            <a:r>
              <a:rPr lang="en"/>
              <a:t>https://datastudio.google.com/s/v9zehAcGju4</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3b0ff2992d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3b0ff2992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a:solidFill>
                  <a:schemeClr val="dk1"/>
                </a:solidFill>
              </a:rPr>
              <a:t>What we can learn from this capstone project and the whole Gigih journey are: First, storytelling. An ability to tell a story out of numbers. At some point we realized that we had written more explaining the statistics behind the graphs than interpreting them in a context. Remember that you are a storyteller first, and the math and statistics are just what enables us to tell stories. Help the audience to understand enough so they can intuitively understand what you are presenting, without needing to know all the work behind it.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Second, is visualization. When visualizing, always go in with a plan but expect it to change, and it will probably change for the better. Remember that proportions and colors will serve the most value in making the visual insightful and aesthetic.</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
                <a:solidFill>
                  <a:schemeClr val="dk1"/>
                </a:solidFill>
              </a:rPr>
              <a:t>And the last, data is very messy. It is not always as pretty as CSV files we download from kaggle. Most of your time is going to be spent cleaning and reformatting data before you can start to analyze it.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3b0ff2992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3b0ff2992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 name="Shape 57"/>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1" name="Shape 61"/>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 name="Shape 65"/>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9" name="Shape 69"/>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3" name="Shape 73"/>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 name="Shape 77"/>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 name="Shape 81"/>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